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17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5AFFD-284B-499A-A2F2-5BFAB36E8D31}" type="datetimeFigureOut">
              <a:rPr lang="fi-FI" smtClean="0"/>
              <a:t>27.10.2015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D5FF0-AEEB-4209-AE19-170A1148E3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643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4F40-A518-47A8-8769-A450859D241C}" type="datetime1">
              <a:rPr lang="fi-FI" smtClean="0"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Raimo Luukka Lahden kaupunki Tekninen ja ympäristötoimiala Rakennus- ja ympäristövalvonta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BCAA-6EAE-44F0-AAD4-0B42921263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403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87E-E89C-428D-A664-D04E69B5EB0F}" type="datetime1">
              <a:rPr lang="fi-FI" smtClean="0"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Raimo Luukka Lahden kaupunki Tekninen ja ympäristötoimiala Rakennus- ja ympäristövalvonta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BCAA-6EAE-44F0-AAD4-0B42921263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688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7163-0F23-45C8-A69F-7D14B1F4F760}" type="datetime1">
              <a:rPr lang="fi-FI" smtClean="0"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Raimo Luukka Lahden kaupunki Tekninen ja ympäristötoimiala Rakennus- ja ympäristövalvonta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BCAA-6EAE-44F0-AAD4-0B42921263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81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80AB-5DC0-4E44-B803-85C7D08F70AA}" type="datetime1">
              <a:rPr lang="fi-FI" smtClean="0"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Raimo Luukka Lahden kaupunki Tekninen ja ympäristötoimiala Rakennus- ja ympäristövalvonta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BCAA-6EAE-44F0-AAD4-0B42921263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530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6A18-365B-434C-8BAF-E73BC20AA7E4}" type="datetime1">
              <a:rPr lang="fi-FI" smtClean="0"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Raimo Luukka Lahden kaupunki Tekninen ja ympäristötoimiala Rakennus- ja ympäristövalvonta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BCAA-6EAE-44F0-AAD4-0B42921263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405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B3B-E401-4554-A8FE-B2C0F7F61211}" type="datetime1">
              <a:rPr lang="fi-FI" smtClean="0"/>
              <a:t>27.10.2015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Raimo Luukka Lahden kaupunki Tekninen ja ympäristötoimiala Rakennus- ja ympäristövalvonta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BCAA-6EAE-44F0-AAD4-0B42921263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58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B1C6-0240-4CFD-8302-2ABEAC2ABDFD}" type="datetime1">
              <a:rPr lang="fi-FI" smtClean="0"/>
              <a:t>27.10.2015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Raimo Luukka Lahden kaupunki Tekninen ja ympäristötoimiala Rakennus- ja ympäristövalvonta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BCAA-6EAE-44F0-AAD4-0B42921263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215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FB28-E49A-4738-8A7D-3722B01926FF}" type="datetime1">
              <a:rPr lang="fi-FI" smtClean="0"/>
              <a:t>27.10.2015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Raimo Luukka Lahden kaupunki Tekninen ja ympäristötoimiala Rakennus- ja ympäristövalvonta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BCAA-6EAE-44F0-AAD4-0B42921263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62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9B5C-0E70-4254-A2FD-58D64F3B24CE}" type="datetime1">
              <a:rPr lang="fi-FI" smtClean="0"/>
              <a:t>27.10.2015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Raimo Luukka Lahden kaupunki Tekninen ja ympäristötoimiala Rakennus- ja ympäristövalvonta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BCAA-6EAE-44F0-AAD4-0B42921263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720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E392-7D95-4D98-B62B-10E2424331C9}" type="datetime1">
              <a:rPr lang="fi-FI" smtClean="0"/>
              <a:t>27.10.2015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Raimo Luukka Lahden kaupunki Tekninen ja ympäristötoimiala Rakennus- ja ympäristövalvonta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BCAA-6EAE-44F0-AAD4-0B42921263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6550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87C6-44C4-4B19-86F0-C059805BAAC7}" type="datetime1">
              <a:rPr lang="fi-FI" smtClean="0"/>
              <a:t>27.10.2015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Raimo Luukka Lahden kaupunki Tekninen ja ympäristötoimiala Rakennus- ja ympäristövalvonta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BCAA-6EAE-44F0-AAD4-0B42921263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045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43FA-18BF-4EA3-A8AD-BBBA59755D93}" type="datetime1">
              <a:rPr lang="fi-FI" smtClean="0"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Raimo Luukka Lahden kaupunki Tekninen ja ympäristötoimiala Rakennus- ja ympäristövalvonta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7BCAA-6EAE-44F0-AAD4-0B42921263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173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20079"/>
          </a:xfrm>
        </p:spPr>
        <p:txBody>
          <a:bodyPr>
            <a:normAutofit/>
          </a:bodyPr>
          <a:lstStyle/>
          <a:p>
            <a:r>
              <a:rPr lang="fi-FI" sz="2400" b="1" dirty="0" smtClean="0"/>
              <a:t>RAKENNUS- JA YMPÄRISTÖVALVONTA</a:t>
            </a:r>
            <a:endParaRPr lang="fi-FI" sz="2400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27584" y="1484784"/>
            <a:ext cx="7848872" cy="4536504"/>
          </a:xfrm>
        </p:spPr>
        <p:txBody>
          <a:bodyPr>
            <a:normAutofit/>
          </a:bodyPr>
          <a:lstStyle/>
          <a:p>
            <a:r>
              <a:rPr lang="fi-FI" sz="1800" dirty="0" smtClean="0"/>
              <a:t>RAKENNUSVALVONTA,  TERVEYSVALVONTA, </a:t>
            </a:r>
            <a:r>
              <a:rPr lang="fi-FI" dirty="0" smtClean="0"/>
              <a:t>YMPÄRISTÖPALVELUT</a:t>
            </a:r>
            <a:endParaRPr lang="fi-FI" sz="1800" dirty="0" smtClean="0"/>
          </a:p>
          <a:p>
            <a:pPr algn="l"/>
            <a:endParaRPr lang="fi-FI" sz="1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04864"/>
            <a:ext cx="4612876" cy="3194844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0DFF-D7C4-4E51-A9BD-49D8BDF48A4C}" type="datetime1">
              <a:rPr lang="fi-FI" smtClean="0"/>
              <a:t>27.10.2015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Raimo Luukka Lahden kaupunki Tekninen ja ympäristötoimiala Rakennus- ja ympäristövalvonta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16023"/>
          </a:xfrm>
        </p:spPr>
        <p:txBody>
          <a:bodyPr>
            <a:normAutofit fontScale="90000"/>
          </a:bodyPr>
          <a:lstStyle/>
          <a:p>
            <a:endParaRPr lang="fi-FI" sz="2400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-50212" y="3645024"/>
            <a:ext cx="7848872" cy="4183153"/>
          </a:xfrm>
        </p:spPr>
        <p:txBody>
          <a:bodyPr>
            <a:normAutofit/>
          </a:bodyPr>
          <a:lstStyle/>
          <a:p>
            <a:pPr algn="l"/>
            <a:r>
              <a:rPr lang="fi-FI" sz="1800" dirty="0" smtClean="0"/>
              <a:t> </a:t>
            </a:r>
          </a:p>
          <a:p>
            <a:pPr algn="l"/>
            <a:endParaRPr lang="fi-FI" sz="1800" dirty="0"/>
          </a:p>
        </p:txBody>
      </p:sp>
      <p:sp>
        <p:nvSpPr>
          <p:cNvPr id="6" name="AutoShape 6" descr="Image result for RAKENNUS- JA YMPÄRISTÖVALVONTA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8BC9-E32A-4596-B447-5220F773CC21}" type="datetime1">
              <a:rPr lang="fi-FI" smtClean="0"/>
              <a:t>27.10.2015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Raimo Luukka Lahden kaupunki Tekninen ja ympäristötoimiala Rakennus- ja ympäristövalvonta</a:t>
            </a:r>
            <a:endParaRPr lang="fi-FI"/>
          </a:p>
        </p:txBody>
      </p:sp>
      <p:sp>
        <p:nvSpPr>
          <p:cNvPr id="4" name="Suorakulmio 3"/>
          <p:cNvSpPr/>
          <p:nvPr/>
        </p:nvSpPr>
        <p:spPr>
          <a:xfrm>
            <a:off x="850876" y="2204864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 Radonhuomautus: Rakennuspaikka sijaitsee sellaisella alueella, jonka läheisyydessä kaupunki on suorittanut radonpitoisuusmittauksia. Tuloksissa on esiintynyt ohjearvot ylittäviä pitoisuuksia, minkä vuoksi rakentajaa kehotetaan ottamaan tämä huomioon rakennuksen erityissuunnitelmissa.</a:t>
            </a:r>
            <a:endParaRPr lang="fi-FI" sz="24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2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16023"/>
          </a:xfrm>
        </p:spPr>
        <p:txBody>
          <a:bodyPr>
            <a:normAutofit fontScale="90000"/>
          </a:bodyPr>
          <a:lstStyle/>
          <a:p>
            <a:endParaRPr lang="fi-FI" sz="2400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27584" y="1838134"/>
            <a:ext cx="7848872" cy="4183153"/>
          </a:xfrm>
        </p:spPr>
        <p:txBody>
          <a:bodyPr>
            <a:normAutofit/>
          </a:bodyPr>
          <a:lstStyle/>
          <a:p>
            <a:pPr algn="l"/>
            <a:r>
              <a:rPr lang="fi-FI" sz="1800" dirty="0" smtClean="0"/>
              <a:t> </a:t>
            </a:r>
          </a:p>
          <a:p>
            <a:pPr algn="l"/>
            <a:endParaRPr lang="fi-FI" sz="1800" dirty="0"/>
          </a:p>
        </p:txBody>
      </p:sp>
      <p:sp>
        <p:nvSpPr>
          <p:cNvPr id="6" name="AutoShape 6" descr="Image result for RAKENNUS- JA YMPÄRISTÖVALVONTA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8BC9-E32A-4596-B447-5220F773CC21}" type="datetime1">
              <a:rPr lang="fi-FI" smtClean="0"/>
              <a:t>27.10.2015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Raimo Luukka Lahden kaupunki Tekninen ja ympäristötoimiala Rakennus- ja ympäristövalvonta</a:t>
            </a:r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07" y="-99392"/>
            <a:ext cx="8504986" cy="600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16023"/>
          </a:xfrm>
        </p:spPr>
        <p:txBody>
          <a:bodyPr>
            <a:normAutofit fontScale="90000"/>
          </a:bodyPr>
          <a:lstStyle/>
          <a:p>
            <a:endParaRPr lang="fi-FI" sz="2400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-50212" y="3645024"/>
            <a:ext cx="7848872" cy="4183153"/>
          </a:xfrm>
        </p:spPr>
        <p:txBody>
          <a:bodyPr>
            <a:normAutofit/>
          </a:bodyPr>
          <a:lstStyle/>
          <a:p>
            <a:pPr algn="l"/>
            <a:r>
              <a:rPr lang="fi-FI" sz="1800" dirty="0" smtClean="0"/>
              <a:t> </a:t>
            </a:r>
          </a:p>
          <a:p>
            <a:pPr algn="l"/>
            <a:endParaRPr lang="fi-FI" sz="1800" dirty="0"/>
          </a:p>
        </p:txBody>
      </p:sp>
      <p:sp>
        <p:nvSpPr>
          <p:cNvPr id="6" name="AutoShape 6" descr="Image result for RAKENNUS- JA YMPÄRISTÖVALVONTA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8BC9-E32A-4596-B447-5220F773CC21}" type="datetime1">
              <a:rPr lang="fi-FI" smtClean="0"/>
              <a:t>27.10.2015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Raimo Luukka Lahden kaupunki Tekninen ja ympäristötoimiala Rakennus- ja ympäristövalvonta</a:t>
            </a:r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28065"/>
            <a:ext cx="8136904" cy="610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3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16023"/>
          </a:xfrm>
        </p:spPr>
        <p:txBody>
          <a:bodyPr>
            <a:normAutofit fontScale="90000"/>
          </a:bodyPr>
          <a:lstStyle/>
          <a:p>
            <a:endParaRPr lang="fi-FI" sz="2400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-50212" y="3645024"/>
            <a:ext cx="7848872" cy="4183153"/>
          </a:xfrm>
        </p:spPr>
        <p:txBody>
          <a:bodyPr>
            <a:normAutofit/>
          </a:bodyPr>
          <a:lstStyle/>
          <a:p>
            <a:pPr algn="l"/>
            <a:r>
              <a:rPr lang="fi-FI" sz="1800" dirty="0" smtClean="0"/>
              <a:t> </a:t>
            </a:r>
          </a:p>
          <a:p>
            <a:pPr algn="l"/>
            <a:endParaRPr lang="fi-FI" sz="1800" dirty="0"/>
          </a:p>
        </p:txBody>
      </p:sp>
      <p:sp>
        <p:nvSpPr>
          <p:cNvPr id="6" name="AutoShape 6" descr="Image result for RAKENNUS- JA YMPÄRISTÖVALVONTA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8BC9-E32A-4596-B447-5220F773CC21}" type="datetime1">
              <a:rPr lang="fi-FI" smtClean="0"/>
              <a:t>27.10.2015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Raimo Luukka Lahden kaupunki Tekninen ja ympäristötoimiala Rakennus- ja ympäristövalvonta</a:t>
            </a:r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80123"/>
            <a:ext cx="7488832" cy="61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1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16023"/>
          </a:xfrm>
        </p:spPr>
        <p:txBody>
          <a:bodyPr>
            <a:normAutofit fontScale="90000"/>
          </a:bodyPr>
          <a:lstStyle/>
          <a:p>
            <a:endParaRPr lang="fi-FI" sz="2400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-50212" y="3645024"/>
            <a:ext cx="7848872" cy="4183153"/>
          </a:xfrm>
        </p:spPr>
        <p:txBody>
          <a:bodyPr>
            <a:normAutofit/>
          </a:bodyPr>
          <a:lstStyle/>
          <a:p>
            <a:pPr algn="l"/>
            <a:r>
              <a:rPr lang="fi-FI" sz="1800" dirty="0" smtClean="0"/>
              <a:t> </a:t>
            </a:r>
          </a:p>
          <a:p>
            <a:pPr algn="l"/>
            <a:endParaRPr lang="fi-FI" sz="1800" dirty="0"/>
          </a:p>
        </p:txBody>
      </p:sp>
      <p:sp>
        <p:nvSpPr>
          <p:cNvPr id="6" name="AutoShape 6" descr="Image result for RAKENNUS- JA YMPÄRISTÖVALVONTA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8BC9-E32A-4596-B447-5220F773CC21}" type="datetime1">
              <a:rPr lang="fi-FI" smtClean="0"/>
              <a:t>27.10.2015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Raimo Luukka Lahden kaupunki Tekninen ja ympäristötoimiala Rakennus- ja ympäristövalvonta</a:t>
            </a:r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-5139952"/>
            <a:ext cx="9517338" cy="1343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5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16023"/>
          </a:xfrm>
        </p:spPr>
        <p:txBody>
          <a:bodyPr>
            <a:normAutofit fontScale="90000"/>
          </a:bodyPr>
          <a:lstStyle/>
          <a:p>
            <a:r>
              <a:rPr lang="fi-FI" sz="2400" b="1" dirty="0" smtClean="0"/>
              <a:t>EHTO RAKENNUSLUVASSA</a:t>
            </a:r>
            <a:endParaRPr lang="fi-FI" sz="2400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-50212" y="3645024"/>
            <a:ext cx="7848872" cy="4183153"/>
          </a:xfrm>
        </p:spPr>
        <p:txBody>
          <a:bodyPr>
            <a:normAutofit/>
          </a:bodyPr>
          <a:lstStyle/>
          <a:p>
            <a:pPr algn="l"/>
            <a:r>
              <a:rPr lang="fi-FI" sz="1800" dirty="0" smtClean="0"/>
              <a:t> </a:t>
            </a:r>
          </a:p>
          <a:p>
            <a:pPr algn="l"/>
            <a:endParaRPr lang="fi-FI" sz="1800" dirty="0"/>
          </a:p>
        </p:txBody>
      </p:sp>
      <p:sp>
        <p:nvSpPr>
          <p:cNvPr id="6" name="AutoShape 6" descr="Image result for RAKENNUS- JA YMPÄRISTÖVALVONTA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8BC9-E32A-4596-B447-5220F773CC21}" type="datetime1">
              <a:rPr lang="fi-FI" smtClean="0"/>
              <a:t>27.10.2015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Raimo Luukka Lahden kaupunki Tekninen ja ympäristötoimiala Rakennus- ja ympäristövalvonta</a:t>
            </a:r>
            <a:endParaRPr lang="fi-FI"/>
          </a:p>
        </p:txBody>
      </p:sp>
      <p:sp>
        <p:nvSpPr>
          <p:cNvPr id="4" name="Suorakulmio 3"/>
          <p:cNvSpPr/>
          <p:nvPr/>
        </p:nvSpPr>
        <p:spPr>
          <a:xfrm>
            <a:off x="850876" y="2204864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 Radonhuomautus: Rakennuspaikka sijaitsee sellaisella alueella, jonka läheisyydessä kaupunki on suorittanut radonpitoisuusmittauksia. Tuloksissa on esiintynyt ohjearvot ylittäviä pitoisuuksia, minkä vuoksi rakentajaa kehotetaan ottamaan tämä huomioon rakennuksen erityissuunnitelmissa.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144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361701"/>
            <a:ext cx="7772400" cy="475011"/>
          </a:xfrm>
        </p:spPr>
        <p:txBody>
          <a:bodyPr>
            <a:normAutofit/>
          </a:bodyPr>
          <a:lstStyle/>
          <a:p>
            <a:r>
              <a:rPr lang="fi-FI" sz="2400" b="1" dirty="0" smtClean="0"/>
              <a:t>AINA EI KUITENKAAN MENE PUTKEEN</a:t>
            </a:r>
            <a:endParaRPr lang="fi-FI" sz="2400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-50212" y="3645024"/>
            <a:ext cx="7848872" cy="4183153"/>
          </a:xfrm>
        </p:spPr>
        <p:txBody>
          <a:bodyPr>
            <a:normAutofit/>
          </a:bodyPr>
          <a:lstStyle/>
          <a:p>
            <a:pPr algn="l"/>
            <a:r>
              <a:rPr lang="fi-FI" sz="1800" dirty="0" smtClean="0"/>
              <a:t> </a:t>
            </a:r>
          </a:p>
          <a:p>
            <a:pPr algn="l"/>
            <a:endParaRPr lang="fi-FI" sz="1800" dirty="0"/>
          </a:p>
        </p:txBody>
      </p:sp>
      <p:sp>
        <p:nvSpPr>
          <p:cNvPr id="6" name="AutoShape 6" descr="Image result for RAKENNUS- JA YMPÄRISTÖVALVONTA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8BC9-E32A-4596-B447-5220F773CC21}" type="datetime1">
              <a:rPr lang="fi-FI" smtClean="0"/>
              <a:t>27.10.2015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Raimo Luukka Lahden kaupunki Tekninen ja ympäristötoimiala Rakennus- ja ympäristövalvonta</a:t>
            </a:r>
            <a:endParaRPr lang="fi-FI"/>
          </a:p>
        </p:txBody>
      </p:sp>
      <p:sp>
        <p:nvSpPr>
          <p:cNvPr id="4" name="Suorakulmio 3"/>
          <p:cNvSpPr/>
          <p:nvPr/>
        </p:nvSpPr>
        <p:spPr>
          <a:xfrm>
            <a:off x="825352" y="1772816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 varoittavaa esimerkkiä:</a:t>
            </a:r>
          </a:p>
          <a:p>
            <a:endParaRPr lang="fi-FI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fi-FI" sz="1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Asuinkerrostalo</a:t>
            </a:r>
            <a:r>
              <a:rPr lang="fi-FI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vuodelta 2010</a:t>
            </a:r>
          </a:p>
          <a:p>
            <a:pPr marL="342900" indent="-342900">
              <a:buFontTx/>
              <a:buChar char="-"/>
            </a:pPr>
            <a:r>
              <a:rPr lang="fi-FI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Asukas mittautti asuntonsa radonpitoisuuden; arvot ylittyivät</a:t>
            </a:r>
          </a:p>
          <a:p>
            <a:pPr marL="342900" indent="-342900">
              <a:buFontTx/>
              <a:buChar char="-"/>
            </a:pPr>
            <a:r>
              <a:rPr lang="fi-FI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Asiaa tutkittiin ja havaittiin seuraavat virheet: alapohjan radontiivistys osittain puutteellinen ja radonimuri asentamatta. Puutteet korjattiin ja asia tuli kuntoon</a:t>
            </a:r>
          </a:p>
          <a:p>
            <a:pPr marL="342900" indent="-342900">
              <a:buFontTx/>
              <a:buChar char="-"/>
            </a:pPr>
            <a:endParaRPr lang="fi-FI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2. Rivitalo vuodelta 2008</a:t>
            </a:r>
          </a:p>
          <a:p>
            <a:pPr marL="342900" indent="-342900">
              <a:buFontTx/>
              <a:buChar char="-"/>
            </a:pPr>
            <a:r>
              <a:rPr lang="fi-FI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Radon ja hajuhaittoja</a:t>
            </a:r>
          </a:p>
          <a:p>
            <a:pPr marL="342900" indent="-342900">
              <a:buFontTx/>
              <a:buChar char="-"/>
            </a:pPr>
            <a:r>
              <a:rPr lang="fi-FI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Syynä radonsuojauksen osittainen poisjättäminen (kuvat seuraavalla sivulla)</a:t>
            </a:r>
          </a:p>
          <a:p>
            <a:pPr marL="342900" indent="-342900">
              <a:buFontTx/>
              <a:buChar char="-"/>
            </a:pPr>
            <a:endParaRPr lang="fi-FI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Tapausten opetus:</a:t>
            </a:r>
          </a:p>
          <a:p>
            <a:pPr marL="285750" indent="-285750">
              <a:buFontTx/>
              <a:buChar char="-"/>
            </a:pPr>
            <a:r>
              <a:rPr lang="fi-FI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Hyvän suunnittelun lisäksi työ on tehtävä huolella ja suunnitelmia on myös noudatettava</a:t>
            </a:r>
          </a:p>
          <a:p>
            <a:pPr marL="285750" indent="-285750">
              <a:buFontTx/>
              <a:buChar char="-"/>
            </a:pPr>
            <a:r>
              <a:rPr lang="fi-FI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Työn todentaminen ja valvonta tärkeää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5217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16023"/>
          </a:xfrm>
        </p:spPr>
        <p:txBody>
          <a:bodyPr>
            <a:normAutofit fontScale="90000"/>
          </a:bodyPr>
          <a:lstStyle/>
          <a:p>
            <a:endParaRPr lang="fi-FI" sz="2400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-50212" y="3645024"/>
            <a:ext cx="7848872" cy="4183153"/>
          </a:xfrm>
        </p:spPr>
        <p:txBody>
          <a:bodyPr>
            <a:normAutofit/>
          </a:bodyPr>
          <a:lstStyle/>
          <a:p>
            <a:pPr algn="l"/>
            <a:r>
              <a:rPr lang="fi-FI" sz="1800" dirty="0" smtClean="0"/>
              <a:t> </a:t>
            </a:r>
          </a:p>
          <a:p>
            <a:pPr algn="l"/>
            <a:endParaRPr lang="fi-FI" sz="1800" dirty="0"/>
          </a:p>
        </p:txBody>
      </p:sp>
      <p:sp>
        <p:nvSpPr>
          <p:cNvPr id="6" name="AutoShape 6" descr="Image result for RAKENNUS- JA YMPÄRISTÖVALVONTA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8BC9-E32A-4596-B447-5220F773CC21}" type="datetime1">
              <a:rPr lang="fi-FI" smtClean="0"/>
              <a:t>27.10.2015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Raimo Luukka Lahden kaupunki Tekninen ja ympäristötoimiala Rakennus- ja ympäristövalvonta</a:t>
            </a:r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391860"/>
            <a:ext cx="8347788" cy="596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7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16023"/>
          </a:xfrm>
        </p:spPr>
        <p:txBody>
          <a:bodyPr>
            <a:normAutofit fontScale="90000"/>
          </a:bodyPr>
          <a:lstStyle/>
          <a:p>
            <a:endParaRPr lang="fi-FI" sz="2400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-50212" y="3645024"/>
            <a:ext cx="7848872" cy="4183153"/>
          </a:xfrm>
        </p:spPr>
        <p:txBody>
          <a:bodyPr>
            <a:normAutofit/>
          </a:bodyPr>
          <a:lstStyle/>
          <a:p>
            <a:pPr algn="l"/>
            <a:r>
              <a:rPr lang="fi-FI" sz="1800" dirty="0" smtClean="0"/>
              <a:t> </a:t>
            </a:r>
          </a:p>
          <a:p>
            <a:pPr algn="l"/>
            <a:endParaRPr lang="fi-FI" sz="1800" dirty="0"/>
          </a:p>
        </p:txBody>
      </p:sp>
      <p:sp>
        <p:nvSpPr>
          <p:cNvPr id="6" name="AutoShape 6" descr="Image result for RAKENNUS- JA YMPÄRISTÖVALVONTA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8BC9-E32A-4596-B447-5220F773CC21}" type="datetime1">
              <a:rPr lang="fi-FI" smtClean="0"/>
              <a:t>27.10.2015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Raimo Luukka Lahden kaupunki Tekninen ja ympäristötoimiala Rakennus- ja ympäristövalvonta</a:t>
            </a:r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5616" y="54868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272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Office-teema</vt:lpstr>
      <vt:lpstr>RAKENNUS- JA YMPÄRISTÖVALVONTA</vt:lpstr>
      <vt:lpstr>PowerPoint Presentation</vt:lpstr>
      <vt:lpstr>PowerPoint Presentation</vt:lpstr>
      <vt:lpstr>PowerPoint Presentation</vt:lpstr>
      <vt:lpstr>PowerPoint Presentation</vt:lpstr>
      <vt:lpstr>EHTO RAKENNUSLUVASSA</vt:lpstr>
      <vt:lpstr>AINA EI KUITENKAAN MENE PUTKEEN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Tilastotietoa 1.1.2014-31.10.2014</dc:title>
  <dc:creator>Windows-käyttäjä</dc:creator>
  <cp:lastModifiedBy>Kentala-Lehtonen, Johanna M</cp:lastModifiedBy>
  <cp:revision>34</cp:revision>
  <dcterms:created xsi:type="dcterms:W3CDTF">2014-11-04T08:23:47Z</dcterms:created>
  <dcterms:modified xsi:type="dcterms:W3CDTF">2015-10-27T12:26:02Z</dcterms:modified>
</cp:coreProperties>
</file>